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782097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084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if a </a:t>
            </a:r>
            <a:r>
              <a:rPr lang="fr-FR" sz="2800" dirty="0" err="1" smtClean="0">
                <a:latin typeface="Kristen ITC" pitchFamily="66" charset="0"/>
              </a:rPr>
              <a:t>salesperson</a:t>
            </a:r>
            <a:r>
              <a:rPr lang="fr-FR" sz="2800" dirty="0" smtClean="0">
                <a:latin typeface="Kristen ITC" pitchFamily="66" charset="0"/>
              </a:rPr>
              <a:t> has an item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are </a:t>
            </a:r>
            <a:r>
              <a:rPr lang="fr-FR" sz="2800" dirty="0" err="1" smtClean="0">
                <a:latin typeface="Kristen ITC" pitchFamily="66" charset="0"/>
              </a:rPr>
              <a:t>looking</a:t>
            </a:r>
            <a:r>
              <a:rPr lang="fr-FR" sz="2800" dirty="0" smtClean="0">
                <a:latin typeface="Kristen ITC" pitchFamily="66" charset="0"/>
              </a:rPr>
              <a:t> for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324636" y="5105400"/>
            <a:ext cx="653104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size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are (in </a:t>
            </a:r>
            <a:r>
              <a:rPr lang="fr-FR" sz="2800" dirty="0" err="1" smtClean="0">
                <a:latin typeface="Kristen ITC" pitchFamily="66" charset="0"/>
              </a:rPr>
              <a:t>European</a:t>
            </a:r>
            <a:r>
              <a:rPr lang="fr-FR" sz="2800" dirty="0" smtClean="0">
                <a:latin typeface="Kristen ITC" pitchFamily="66" charset="0"/>
              </a:rPr>
              <a:t> sizes!)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19</cp:revision>
  <dcterms:created xsi:type="dcterms:W3CDTF">2011-09-14T23:22:57Z</dcterms:created>
  <dcterms:modified xsi:type="dcterms:W3CDTF">2011-10-13T15:25:13Z</dcterms:modified>
</cp:coreProperties>
</file>